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762" r:id="rId4"/>
    <p:sldId id="1763" r:id="rId5"/>
    <p:sldId id="1707" r:id="rId6"/>
    <p:sldId id="1553" r:id="rId7"/>
    <p:sldId id="1764" r:id="rId8"/>
    <p:sldId id="1705" r:id="rId9"/>
    <p:sldId id="1765" r:id="rId10"/>
    <p:sldId id="1766" r:id="rId11"/>
    <p:sldId id="1767" r:id="rId12"/>
    <p:sldId id="1706" r:id="rId13"/>
    <p:sldId id="1768" r:id="rId14"/>
    <p:sldId id="1769" r:id="rId15"/>
    <p:sldId id="1753" r:id="rId16"/>
    <p:sldId id="1754" r:id="rId17"/>
    <p:sldId id="1770" r:id="rId18"/>
    <p:sldId id="1771" r:id="rId19"/>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0543D-CD7C-4CAC-8E99-CAC842B8460E}" v="335" dt="2022-11-12T17:41:25.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userId="61aa7c48ee0e3db0" providerId="LiveId" clId="{B180543D-CD7C-4CAC-8E99-CAC842B8460E}"/>
    <pc:docChg chg="undo custSel addSld delSld modSld">
      <pc:chgData name="Ed" userId="61aa7c48ee0e3db0" providerId="LiveId" clId="{B180543D-CD7C-4CAC-8E99-CAC842B8460E}" dt="2022-11-12T17:41:25.883" v="735"/>
      <pc:docMkLst>
        <pc:docMk/>
      </pc:docMkLst>
      <pc:sldChg chg="modSp mod">
        <pc:chgData name="Ed" userId="61aa7c48ee0e3db0" providerId="LiveId" clId="{B180543D-CD7C-4CAC-8E99-CAC842B8460E}" dt="2022-11-12T17:10:35.994" v="6" actId="20577"/>
        <pc:sldMkLst>
          <pc:docMk/>
          <pc:sldMk cId="3275922726" sldId="1127"/>
        </pc:sldMkLst>
        <pc:spChg chg="mod">
          <ac:chgData name="Ed" userId="61aa7c48ee0e3db0" providerId="LiveId" clId="{B180543D-CD7C-4CAC-8E99-CAC842B8460E}" dt="2022-11-12T17:10:27.474" v="1" actId="20577"/>
          <ac:spMkLst>
            <pc:docMk/>
            <pc:sldMk cId="3275922726" sldId="1127"/>
            <ac:spMk id="2" creationId="{F1588051-E0B5-4638-9205-E46E5525908B}"/>
          </ac:spMkLst>
        </pc:spChg>
        <pc:spChg chg="mod">
          <ac:chgData name="Ed" userId="61aa7c48ee0e3db0" providerId="LiveId" clId="{B180543D-CD7C-4CAC-8E99-CAC842B8460E}" dt="2022-11-12T17:10:35.994" v="6" actId="20577"/>
          <ac:spMkLst>
            <pc:docMk/>
            <pc:sldMk cId="3275922726" sldId="1127"/>
            <ac:spMk id="5" creationId="{0CAA8F06-2798-4F2A-8DC9-8E009C9AC104}"/>
          </ac:spMkLst>
        </pc:spChg>
      </pc:sldChg>
      <pc:sldChg chg="modSp modAnim">
        <pc:chgData name="Ed" userId="61aa7c48ee0e3db0" providerId="LiveId" clId="{B180543D-CD7C-4CAC-8E99-CAC842B8460E}" dt="2022-11-12T17:19:51.532" v="83" actId="113"/>
        <pc:sldMkLst>
          <pc:docMk/>
          <pc:sldMk cId="621266370" sldId="1553"/>
        </pc:sldMkLst>
        <pc:spChg chg="mod">
          <ac:chgData name="Ed" userId="61aa7c48ee0e3db0" providerId="LiveId" clId="{B180543D-CD7C-4CAC-8E99-CAC842B8460E}" dt="2022-11-12T17:19:51.532" v="83" actId="113"/>
          <ac:spMkLst>
            <pc:docMk/>
            <pc:sldMk cId="621266370" sldId="1553"/>
            <ac:spMk id="6" creationId="{D994B878-B4D4-D356-B4DC-B7ED51DA841B}"/>
          </ac:spMkLst>
        </pc:spChg>
      </pc:sldChg>
      <pc:sldChg chg="modSp mod">
        <pc:chgData name="Ed" userId="61aa7c48ee0e3db0" providerId="LiveId" clId="{B180543D-CD7C-4CAC-8E99-CAC842B8460E}" dt="2022-11-12T17:24:31.844" v="339" actId="255"/>
        <pc:sldMkLst>
          <pc:docMk/>
          <pc:sldMk cId="1154942376" sldId="1705"/>
        </pc:sldMkLst>
        <pc:spChg chg="mod">
          <ac:chgData name="Ed" userId="61aa7c48ee0e3db0" providerId="LiveId" clId="{B180543D-CD7C-4CAC-8E99-CAC842B8460E}" dt="2022-11-12T17:24:31.844" v="339" actId="255"/>
          <ac:spMkLst>
            <pc:docMk/>
            <pc:sldMk cId="1154942376" sldId="1705"/>
            <ac:spMk id="2" creationId="{F08A2007-B9E6-48A8-9E5E-C98EDFD53C8F}"/>
          </ac:spMkLst>
        </pc:spChg>
        <pc:spChg chg="mod">
          <ac:chgData name="Ed" userId="61aa7c48ee0e3db0" providerId="LiveId" clId="{B180543D-CD7C-4CAC-8E99-CAC842B8460E}" dt="2022-11-12T17:24:17.387" v="337" actId="20577"/>
          <ac:spMkLst>
            <pc:docMk/>
            <pc:sldMk cId="1154942376" sldId="1705"/>
            <ac:spMk id="3" creationId="{F6C638D0-C884-48CF-BE26-27EEF100FAF2}"/>
          </ac:spMkLst>
        </pc:spChg>
      </pc:sldChg>
      <pc:sldChg chg="modSp mod">
        <pc:chgData name="Ed" userId="61aa7c48ee0e3db0" providerId="LiveId" clId="{B180543D-CD7C-4CAC-8E99-CAC842B8460E}" dt="2022-11-12T17:31:14.772" v="575" actId="20577"/>
        <pc:sldMkLst>
          <pc:docMk/>
          <pc:sldMk cId="4254053898" sldId="1706"/>
        </pc:sldMkLst>
        <pc:spChg chg="mod">
          <ac:chgData name="Ed" userId="61aa7c48ee0e3db0" providerId="LiveId" clId="{B180543D-CD7C-4CAC-8E99-CAC842B8460E}" dt="2022-11-12T17:31:10.129" v="564" actId="255"/>
          <ac:spMkLst>
            <pc:docMk/>
            <pc:sldMk cId="4254053898" sldId="1706"/>
            <ac:spMk id="2" creationId="{F08A2007-B9E6-48A8-9E5E-C98EDFD53C8F}"/>
          </ac:spMkLst>
        </pc:spChg>
        <pc:spChg chg="mod">
          <ac:chgData name="Ed" userId="61aa7c48ee0e3db0" providerId="LiveId" clId="{B180543D-CD7C-4CAC-8E99-CAC842B8460E}" dt="2022-11-12T17:31:14.772" v="575" actId="20577"/>
          <ac:spMkLst>
            <pc:docMk/>
            <pc:sldMk cId="4254053898" sldId="1706"/>
            <ac:spMk id="3" creationId="{F6C638D0-C884-48CF-BE26-27EEF100FAF2}"/>
          </ac:spMkLst>
        </pc:spChg>
      </pc:sldChg>
      <pc:sldChg chg="modSp modAnim">
        <pc:chgData name="Ed" userId="61aa7c48ee0e3db0" providerId="LiveId" clId="{B180543D-CD7C-4CAC-8E99-CAC842B8460E}" dt="2022-11-12T17:17:41.089" v="66" actId="255"/>
        <pc:sldMkLst>
          <pc:docMk/>
          <pc:sldMk cId="2930997700" sldId="1707"/>
        </pc:sldMkLst>
        <pc:spChg chg="mod">
          <ac:chgData name="Ed" userId="61aa7c48ee0e3db0" providerId="LiveId" clId="{B180543D-CD7C-4CAC-8E99-CAC842B8460E}" dt="2022-11-12T17:17:41.089" v="66" actId="255"/>
          <ac:spMkLst>
            <pc:docMk/>
            <pc:sldMk cId="2930997700" sldId="1707"/>
            <ac:spMk id="2" creationId="{F08A2007-B9E6-48A8-9E5E-C98EDFD53C8F}"/>
          </ac:spMkLst>
        </pc:spChg>
      </pc:sldChg>
      <pc:sldChg chg="del">
        <pc:chgData name="Ed" userId="61aa7c48ee0e3db0" providerId="LiveId" clId="{B180543D-CD7C-4CAC-8E99-CAC842B8460E}" dt="2022-11-12T17:41:15.793" v="728" actId="47"/>
        <pc:sldMkLst>
          <pc:docMk/>
          <pc:sldMk cId="1254111554" sldId="1750"/>
        </pc:sldMkLst>
      </pc:sldChg>
      <pc:sldChg chg="modSp mod">
        <pc:chgData name="Ed" userId="61aa7c48ee0e3db0" providerId="LiveId" clId="{B180543D-CD7C-4CAC-8E99-CAC842B8460E}" dt="2022-11-12T17:35:26.884" v="710" actId="20577"/>
        <pc:sldMkLst>
          <pc:docMk/>
          <pc:sldMk cId="1724271824" sldId="1753"/>
        </pc:sldMkLst>
        <pc:spChg chg="mod">
          <ac:chgData name="Ed" userId="61aa7c48ee0e3db0" providerId="LiveId" clId="{B180543D-CD7C-4CAC-8E99-CAC842B8460E}" dt="2022-11-12T17:35:22.043" v="697" actId="255"/>
          <ac:spMkLst>
            <pc:docMk/>
            <pc:sldMk cId="1724271824" sldId="1753"/>
            <ac:spMk id="2" creationId="{F08A2007-B9E6-48A8-9E5E-C98EDFD53C8F}"/>
          </ac:spMkLst>
        </pc:spChg>
        <pc:spChg chg="mod">
          <ac:chgData name="Ed" userId="61aa7c48ee0e3db0" providerId="LiveId" clId="{B180543D-CD7C-4CAC-8E99-CAC842B8460E}" dt="2022-11-12T17:35:26.884" v="710" actId="20577"/>
          <ac:spMkLst>
            <pc:docMk/>
            <pc:sldMk cId="1724271824" sldId="1753"/>
            <ac:spMk id="3" creationId="{F6C638D0-C884-48CF-BE26-27EEF100FAF2}"/>
          </ac:spMkLst>
        </pc:spChg>
      </pc:sldChg>
      <pc:sldChg chg="modSp mod">
        <pc:chgData name="Ed" userId="61aa7c48ee0e3db0" providerId="LiveId" clId="{B180543D-CD7C-4CAC-8E99-CAC842B8460E}" dt="2022-11-12T17:35:46.460" v="723" actId="20577"/>
        <pc:sldMkLst>
          <pc:docMk/>
          <pc:sldMk cId="2707594078" sldId="1754"/>
        </pc:sldMkLst>
        <pc:spChg chg="mod">
          <ac:chgData name="Ed" userId="61aa7c48ee0e3db0" providerId="LiveId" clId="{B180543D-CD7C-4CAC-8E99-CAC842B8460E}" dt="2022-11-12T17:35:40.683" v="712" actId="255"/>
          <ac:spMkLst>
            <pc:docMk/>
            <pc:sldMk cId="2707594078" sldId="1754"/>
            <ac:spMk id="2" creationId="{F08A2007-B9E6-48A8-9E5E-C98EDFD53C8F}"/>
          </ac:spMkLst>
        </pc:spChg>
        <pc:spChg chg="mod">
          <ac:chgData name="Ed" userId="61aa7c48ee0e3db0" providerId="LiveId" clId="{B180543D-CD7C-4CAC-8E99-CAC842B8460E}" dt="2022-11-12T17:35:46.460" v="723" actId="20577"/>
          <ac:spMkLst>
            <pc:docMk/>
            <pc:sldMk cId="2707594078" sldId="1754"/>
            <ac:spMk id="3" creationId="{F6C638D0-C884-48CF-BE26-27EEF100FAF2}"/>
          </ac:spMkLst>
        </pc:spChg>
      </pc:sldChg>
      <pc:sldChg chg="del">
        <pc:chgData name="Ed" userId="61aa7c48ee0e3db0" providerId="LiveId" clId="{B180543D-CD7C-4CAC-8E99-CAC842B8460E}" dt="2022-11-12T17:41:14.810" v="727" actId="47"/>
        <pc:sldMkLst>
          <pc:docMk/>
          <pc:sldMk cId="3494498311" sldId="1755"/>
        </pc:sldMkLst>
      </pc:sldChg>
      <pc:sldChg chg="del">
        <pc:chgData name="Ed" userId="61aa7c48ee0e3db0" providerId="LiveId" clId="{B180543D-CD7C-4CAC-8E99-CAC842B8460E}" dt="2022-11-12T17:41:16.172" v="729" actId="47"/>
        <pc:sldMkLst>
          <pc:docMk/>
          <pc:sldMk cId="1164656906" sldId="1756"/>
        </pc:sldMkLst>
      </pc:sldChg>
      <pc:sldChg chg="del">
        <pc:chgData name="Ed" userId="61aa7c48ee0e3db0" providerId="LiveId" clId="{B180543D-CD7C-4CAC-8E99-CAC842B8460E}" dt="2022-11-12T17:41:16.528" v="730" actId="47"/>
        <pc:sldMkLst>
          <pc:docMk/>
          <pc:sldMk cId="747879898" sldId="1757"/>
        </pc:sldMkLst>
      </pc:sldChg>
      <pc:sldChg chg="del">
        <pc:chgData name="Ed" userId="61aa7c48ee0e3db0" providerId="LiveId" clId="{B180543D-CD7C-4CAC-8E99-CAC842B8460E}" dt="2022-11-12T17:41:16.833" v="731" actId="47"/>
        <pc:sldMkLst>
          <pc:docMk/>
          <pc:sldMk cId="2804618187" sldId="1758"/>
        </pc:sldMkLst>
      </pc:sldChg>
      <pc:sldChg chg="del">
        <pc:chgData name="Ed" userId="61aa7c48ee0e3db0" providerId="LiveId" clId="{B180543D-CD7C-4CAC-8E99-CAC842B8460E}" dt="2022-11-12T17:41:17.155" v="732" actId="47"/>
        <pc:sldMkLst>
          <pc:docMk/>
          <pc:sldMk cId="1319396984" sldId="1759"/>
        </pc:sldMkLst>
      </pc:sldChg>
      <pc:sldChg chg="del">
        <pc:chgData name="Ed" userId="61aa7c48ee0e3db0" providerId="LiveId" clId="{B180543D-CD7C-4CAC-8E99-CAC842B8460E}" dt="2022-11-12T17:41:17.407" v="733" actId="47"/>
        <pc:sldMkLst>
          <pc:docMk/>
          <pc:sldMk cId="3932098581" sldId="1760"/>
        </pc:sldMkLst>
      </pc:sldChg>
      <pc:sldChg chg="del">
        <pc:chgData name="Ed" userId="61aa7c48ee0e3db0" providerId="LiveId" clId="{B180543D-CD7C-4CAC-8E99-CAC842B8460E}" dt="2022-11-12T17:41:18.080" v="734" actId="47"/>
        <pc:sldMkLst>
          <pc:docMk/>
          <pc:sldMk cId="4136995760" sldId="1761"/>
        </pc:sldMkLst>
      </pc:sldChg>
      <pc:sldChg chg="modSp add mod">
        <pc:chgData name="Ed" userId="61aa7c48ee0e3db0" providerId="LiveId" clId="{B180543D-CD7C-4CAC-8E99-CAC842B8460E}" dt="2022-11-12T17:11:48.345" v="22" actId="20577"/>
        <pc:sldMkLst>
          <pc:docMk/>
          <pc:sldMk cId="1209306450" sldId="1762"/>
        </pc:sldMkLst>
        <pc:spChg chg="mod">
          <ac:chgData name="Ed" userId="61aa7c48ee0e3db0" providerId="LiveId" clId="{B180543D-CD7C-4CAC-8E99-CAC842B8460E}" dt="2022-11-12T17:11:38.881" v="11" actId="20577"/>
          <ac:spMkLst>
            <pc:docMk/>
            <pc:sldMk cId="1209306450" sldId="1762"/>
            <ac:spMk id="2" creationId="{F08A2007-B9E6-48A8-9E5E-C98EDFD53C8F}"/>
          </ac:spMkLst>
        </pc:spChg>
        <pc:spChg chg="mod">
          <ac:chgData name="Ed" userId="61aa7c48ee0e3db0" providerId="LiveId" clId="{B180543D-CD7C-4CAC-8E99-CAC842B8460E}" dt="2022-11-12T17:11:48.345" v="22" actId="20577"/>
          <ac:spMkLst>
            <pc:docMk/>
            <pc:sldMk cId="1209306450" sldId="1762"/>
            <ac:spMk id="3" creationId="{F6C638D0-C884-48CF-BE26-27EEF100FAF2}"/>
          </ac:spMkLst>
        </pc:spChg>
      </pc:sldChg>
      <pc:sldChg chg="del">
        <pc:chgData name="Ed" userId="61aa7c48ee0e3db0" providerId="LiveId" clId="{B180543D-CD7C-4CAC-8E99-CAC842B8460E}" dt="2022-11-12T17:10:41.260" v="7" actId="2696"/>
        <pc:sldMkLst>
          <pc:docMk/>
          <pc:sldMk cId="4095987579" sldId="1762"/>
        </pc:sldMkLst>
      </pc:sldChg>
      <pc:sldChg chg="modSp add mod">
        <pc:chgData name="Ed" userId="61aa7c48ee0e3db0" providerId="LiveId" clId="{B180543D-CD7C-4CAC-8E99-CAC842B8460E}" dt="2022-11-12T17:14:30.009" v="50" actId="20577"/>
        <pc:sldMkLst>
          <pc:docMk/>
          <pc:sldMk cId="2381549535" sldId="1763"/>
        </pc:sldMkLst>
        <pc:spChg chg="mod">
          <ac:chgData name="Ed" userId="61aa7c48ee0e3db0" providerId="LiveId" clId="{B180543D-CD7C-4CAC-8E99-CAC842B8460E}" dt="2022-11-12T17:14:14.678" v="28" actId="255"/>
          <ac:spMkLst>
            <pc:docMk/>
            <pc:sldMk cId="2381549535" sldId="1763"/>
            <ac:spMk id="2" creationId="{F08A2007-B9E6-48A8-9E5E-C98EDFD53C8F}"/>
          </ac:spMkLst>
        </pc:spChg>
        <pc:spChg chg="mod">
          <ac:chgData name="Ed" userId="61aa7c48ee0e3db0" providerId="LiveId" clId="{B180543D-CD7C-4CAC-8E99-CAC842B8460E}" dt="2022-11-12T17:14:30.009" v="50" actId="20577"/>
          <ac:spMkLst>
            <pc:docMk/>
            <pc:sldMk cId="2381549535" sldId="1763"/>
            <ac:spMk id="3" creationId="{F6C638D0-C884-48CF-BE26-27EEF100FAF2}"/>
          </ac:spMkLst>
        </pc:spChg>
      </pc:sldChg>
      <pc:sldChg chg="delSp modSp add mod delAnim modAnim">
        <pc:chgData name="Ed" userId="61aa7c48ee0e3db0" providerId="LiveId" clId="{B180543D-CD7C-4CAC-8E99-CAC842B8460E}" dt="2022-11-12T17:23:33.483" v="316" actId="115"/>
        <pc:sldMkLst>
          <pc:docMk/>
          <pc:sldMk cId="2129304290" sldId="1764"/>
        </pc:sldMkLst>
        <pc:spChg chg="mod">
          <ac:chgData name="Ed" userId="61aa7c48ee0e3db0" providerId="LiveId" clId="{B180543D-CD7C-4CAC-8E99-CAC842B8460E}" dt="2022-11-12T17:23:33.483" v="316" actId="115"/>
          <ac:spMkLst>
            <pc:docMk/>
            <pc:sldMk cId="2129304290" sldId="1764"/>
            <ac:spMk id="4" creationId="{05D727ED-586B-1959-2326-DFC3C634E4D2}"/>
          </ac:spMkLst>
        </pc:spChg>
        <pc:spChg chg="mod">
          <ac:chgData name="Ed" userId="61aa7c48ee0e3db0" providerId="LiveId" clId="{B180543D-CD7C-4CAC-8E99-CAC842B8460E}" dt="2022-11-12T17:20:05.491" v="85" actId="113"/>
          <ac:spMkLst>
            <pc:docMk/>
            <pc:sldMk cId="2129304290" sldId="1764"/>
            <ac:spMk id="6" creationId="{D994B878-B4D4-D356-B4DC-B7ED51DA841B}"/>
          </ac:spMkLst>
        </pc:spChg>
        <pc:spChg chg="del">
          <ac:chgData name="Ed" userId="61aa7c48ee0e3db0" providerId="LiveId" clId="{B180543D-CD7C-4CAC-8E99-CAC842B8460E}" dt="2022-11-12T17:20:17.616" v="86" actId="21"/>
          <ac:spMkLst>
            <pc:docMk/>
            <pc:sldMk cId="2129304290" sldId="1764"/>
            <ac:spMk id="7" creationId="{8DD6C991-FE4F-B787-C97C-DAB37AC2A7D4}"/>
          </ac:spMkLst>
        </pc:spChg>
      </pc:sldChg>
      <pc:sldChg chg="addSp modSp add mod modAnim">
        <pc:chgData name="Ed" userId="61aa7c48ee0e3db0" providerId="LiveId" clId="{B180543D-CD7C-4CAC-8E99-CAC842B8460E}" dt="2022-11-12T17:28:34.691" v="537"/>
        <pc:sldMkLst>
          <pc:docMk/>
          <pc:sldMk cId="2274397662" sldId="1765"/>
        </pc:sldMkLst>
        <pc:spChg chg="add mod">
          <ac:chgData name="Ed" userId="61aa7c48ee0e3db0" providerId="LiveId" clId="{B180543D-CD7C-4CAC-8E99-CAC842B8460E}" dt="2022-11-12T17:26:19.601" v="403" actId="114"/>
          <ac:spMkLst>
            <pc:docMk/>
            <pc:sldMk cId="2274397662" sldId="1765"/>
            <ac:spMk id="5" creationId="{6A80F98B-5438-D775-90A7-7F12265900A0}"/>
          </ac:spMkLst>
        </pc:spChg>
        <pc:spChg chg="add mod">
          <ac:chgData name="Ed" userId="61aa7c48ee0e3db0" providerId="LiveId" clId="{B180543D-CD7C-4CAC-8E99-CAC842B8460E}" dt="2022-11-12T17:28:07.701" v="507" actId="14100"/>
          <ac:spMkLst>
            <pc:docMk/>
            <pc:sldMk cId="2274397662" sldId="1765"/>
            <ac:spMk id="7" creationId="{CE02AA18-B9EC-3581-A9C9-6DB98220051E}"/>
          </ac:spMkLst>
        </pc:spChg>
      </pc:sldChg>
      <pc:sldChg chg="modSp add mod">
        <pc:chgData name="Ed" userId="61aa7c48ee0e3db0" providerId="LiveId" clId="{B180543D-CD7C-4CAC-8E99-CAC842B8460E}" dt="2022-11-12T17:29:50.755" v="550" actId="20577"/>
        <pc:sldMkLst>
          <pc:docMk/>
          <pc:sldMk cId="1349587411" sldId="1766"/>
        </pc:sldMkLst>
        <pc:spChg chg="mod">
          <ac:chgData name="Ed" userId="61aa7c48ee0e3db0" providerId="LiveId" clId="{B180543D-CD7C-4CAC-8E99-CAC842B8460E}" dt="2022-11-12T17:29:45.686" v="540" actId="255"/>
          <ac:spMkLst>
            <pc:docMk/>
            <pc:sldMk cId="1349587411" sldId="1766"/>
            <ac:spMk id="2" creationId="{F08A2007-B9E6-48A8-9E5E-C98EDFD53C8F}"/>
          </ac:spMkLst>
        </pc:spChg>
        <pc:spChg chg="mod">
          <ac:chgData name="Ed" userId="61aa7c48ee0e3db0" providerId="LiveId" clId="{B180543D-CD7C-4CAC-8E99-CAC842B8460E}" dt="2022-11-12T17:29:50.755" v="550" actId="20577"/>
          <ac:spMkLst>
            <pc:docMk/>
            <pc:sldMk cId="1349587411" sldId="1766"/>
            <ac:spMk id="3" creationId="{F6C638D0-C884-48CF-BE26-27EEF100FAF2}"/>
          </ac:spMkLst>
        </pc:spChg>
      </pc:sldChg>
      <pc:sldChg chg="modSp add mod">
        <pc:chgData name="Ed" userId="61aa7c48ee0e3db0" providerId="LiveId" clId="{B180543D-CD7C-4CAC-8E99-CAC842B8460E}" dt="2022-11-12T17:30:33.723" v="562" actId="20577"/>
        <pc:sldMkLst>
          <pc:docMk/>
          <pc:sldMk cId="2745367955" sldId="1767"/>
        </pc:sldMkLst>
        <pc:spChg chg="mod">
          <ac:chgData name="Ed" userId="61aa7c48ee0e3db0" providerId="LiveId" clId="{B180543D-CD7C-4CAC-8E99-CAC842B8460E}" dt="2022-11-12T17:30:28.248" v="553" actId="255"/>
          <ac:spMkLst>
            <pc:docMk/>
            <pc:sldMk cId="2745367955" sldId="1767"/>
            <ac:spMk id="2" creationId="{F08A2007-B9E6-48A8-9E5E-C98EDFD53C8F}"/>
          </ac:spMkLst>
        </pc:spChg>
        <pc:spChg chg="mod">
          <ac:chgData name="Ed" userId="61aa7c48ee0e3db0" providerId="LiveId" clId="{B180543D-CD7C-4CAC-8E99-CAC842B8460E}" dt="2022-11-12T17:30:33.723" v="562" actId="20577"/>
          <ac:spMkLst>
            <pc:docMk/>
            <pc:sldMk cId="2745367955" sldId="1767"/>
            <ac:spMk id="3" creationId="{F6C638D0-C884-48CF-BE26-27EEF100FAF2}"/>
          </ac:spMkLst>
        </pc:spChg>
      </pc:sldChg>
      <pc:sldChg chg="delSp modSp add mod delAnim modAnim">
        <pc:chgData name="Ed" userId="61aa7c48ee0e3db0" providerId="LiveId" clId="{B180543D-CD7C-4CAC-8E99-CAC842B8460E}" dt="2022-11-12T17:33:03.646" v="673"/>
        <pc:sldMkLst>
          <pc:docMk/>
          <pc:sldMk cId="426498248" sldId="1768"/>
        </pc:sldMkLst>
        <pc:spChg chg="mod">
          <ac:chgData name="Ed" userId="61aa7c48ee0e3db0" providerId="LiveId" clId="{B180543D-CD7C-4CAC-8E99-CAC842B8460E}" dt="2022-11-12T17:32:32.646" v="661" actId="5793"/>
          <ac:spMkLst>
            <pc:docMk/>
            <pc:sldMk cId="426498248" sldId="1768"/>
            <ac:spMk id="4" creationId="{05D727ED-586B-1959-2326-DFC3C634E4D2}"/>
          </ac:spMkLst>
        </pc:spChg>
        <pc:spChg chg="del">
          <ac:chgData name="Ed" userId="61aa7c48ee0e3db0" providerId="LiveId" clId="{B180543D-CD7C-4CAC-8E99-CAC842B8460E}" dt="2022-11-12T17:31:55.682" v="577" actId="21"/>
          <ac:spMkLst>
            <pc:docMk/>
            <pc:sldMk cId="426498248" sldId="1768"/>
            <ac:spMk id="5" creationId="{6A80F98B-5438-D775-90A7-7F12265900A0}"/>
          </ac:spMkLst>
        </pc:spChg>
        <pc:spChg chg="del">
          <ac:chgData name="Ed" userId="61aa7c48ee0e3db0" providerId="LiveId" clId="{B180543D-CD7C-4CAC-8E99-CAC842B8460E}" dt="2022-11-12T17:31:58.215" v="578" actId="21"/>
          <ac:spMkLst>
            <pc:docMk/>
            <pc:sldMk cId="426498248" sldId="1768"/>
            <ac:spMk id="7" creationId="{CE02AA18-B9EC-3581-A9C9-6DB98220051E}"/>
          </ac:spMkLst>
        </pc:spChg>
      </pc:sldChg>
      <pc:sldChg chg="modSp add mod">
        <pc:chgData name="Ed" userId="61aa7c48ee0e3db0" providerId="LiveId" clId="{B180543D-CD7C-4CAC-8E99-CAC842B8460E}" dt="2022-11-12T17:34:26.363" v="695" actId="20577"/>
        <pc:sldMkLst>
          <pc:docMk/>
          <pc:sldMk cId="639290292" sldId="1769"/>
        </pc:sldMkLst>
        <pc:spChg chg="mod">
          <ac:chgData name="Ed" userId="61aa7c48ee0e3db0" providerId="LiveId" clId="{B180543D-CD7C-4CAC-8E99-CAC842B8460E}" dt="2022-11-12T17:34:17.155" v="677" actId="113"/>
          <ac:spMkLst>
            <pc:docMk/>
            <pc:sldMk cId="639290292" sldId="1769"/>
            <ac:spMk id="2" creationId="{F08A2007-B9E6-48A8-9E5E-C98EDFD53C8F}"/>
          </ac:spMkLst>
        </pc:spChg>
        <pc:spChg chg="mod">
          <ac:chgData name="Ed" userId="61aa7c48ee0e3db0" providerId="LiveId" clId="{B180543D-CD7C-4CAC-8E99-CAC842B8460E}" dt="2022-11-12T17:34:26.363" v="695" actId="20577"/>
          <ac:spMkLst>
            <pc:docMk/>
            <pc:sldMk cId="639290292" sldId="1769"/>
            <ac:spMk id="3" creationId="{F6C638D0-C884-48CF-BE26-27EEF100FAF2}"/>
          </ac:spMkLst>
        </pc:spChg>
      </pc:sldChg>
      <pc:sldChg chg="add del">
        <pc:chgData name="Ed" userId="61aa7c48ee0e3db0" providerId="LiveId" clId="{B180543D-CD7C-4CAC-8E99-CAC842B8460E}" dt="2022-11-12T17:41:11.718" v="726" actId="47"/>
        <pc:sldMkLst>
          <pc:docMk/>
          <pc:sldMk cId="262566877" sldId="1770"/>
        </pc:sldMkLst>
      </pc:sldChg>
      <pc:sldChg chg="add">
        <pc:chgData name="Ed" userId="61aa7c48ee0e3db0" providerId="LiveId" clId="{B180543D-CD7C-4CAC-8E99-CAC842B8460E}" dt="2022-11-12T17:41:25.883" v="735"/>
        <pc:sldMkLst>
          <pc:docMk/>
          <pc:sldMk cId="2135318631" sldId="17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11/12/2022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11/12/2022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11/12/2022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11/12/2022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November 13,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A Call to Arms Against Apostasy</a:t>
            </a:r>
          </a:p>
          <a:p>
            <a:pPr algn="ctr"/>
            <a:r>
              <a:rPr lang="en-US" sz="3200" dirty="0"/>
              <a:t>Part 2c</a:t>
            </a:r>
          </a:p>
          <a:p>
            <a:pPr algn="ctr"/>
            <a:r>
              <a:rPr lang="en-US" sz="2800" i="1" dirty="0"/>
              <a:t>Jude 17-23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John 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Calibri" panose="020F0502020204030204" pitchFamily="34" charset="0"/>
              </a:rPr>
              <a:t>See how great a love the Father has bestowed on us, that we would be called children of God;</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95874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John 4:9-10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Calibri" panose="020F0502020204030204" pitchFamily="34" charset="0"/>
              </a:rPr>
              <a:t>9 By this the love of God was manifested in us, that God has sent His only begotten Son into the world so that we might live through Him. 10 In this is love, not that we loved God, but that He loved us and sent His Son to be the propitiation for our sins.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3679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Peter 4:8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Calibri" panose="020F0502020204030204" pitchFamily="34" charset="0"/>
              </a:rPr>
              <a:t>Above all, keep fervent in your love for one another, because love covers a multitude of sins.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0538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building yourselves up on your most holy faith, praying in the Holy Spirit, keep yourselves in the love of God,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05D727ED-586B-1959-2326-DFC3C634E4D2}"/>
              </a:ext>
            </a:extLst>
          </p:cNvPr>
          <p:cNvSpPr txBox="1"/>
          <p:nvPr/>
        </p:nvSpPr>
        <p:spPr>
          <a:xfrm>
            <a:off x="646043" y="2788514"/>
            <a:ext cx="11219611" cy="2554545"/>
          </a:xfrm>
          <a:prstGeom prst="rect">
            <a:avLst/>
          </a:prstGeom>
          <a:noFill/>
        </p:spPr>
        <p:txBody>
          <a:bodyPr wrap="square" rtlCol="0">
            <a:spAutoFit/>
          </a:bodyPr>
          <a:lstStyle/>
          <a:p>
            <a:pPr marL="514350" indent="-514350" algn="just">
              <a:buAutoNum type="alphaUcPeriod"/>
            </a:pPr>
            <a:r>
              <a:rPr lang="en-US" sz="3200" b="1" dirty="0">
                <a:latin typeface="Calibri" panose="020F0502020204030204" pitchFamily="34" charset="0"/>
                <a:cs typeface="Calibri" panose="020F0502020204030204" pitchFamily="34" charset="0"/>
              </a:rPr>
              <a:t>Keep</a:t>
            </a:r>
            <a:r>
              <a:rPr lang="en-US" sz="3200" dirty="0">
                <a:latin typeface="Calibri" panose="020F0502020204030204" pitchFamily="34" charset="0"/>
                <a:cs typeface="Calibri" panose="020F0502020204030204" pitchFamily="34" charset="0"/>
              </a:rPr>
              <a:t>…</a:t>
            </a:r>
          </a:p>
          <a:p>
            <a:pPr marL="514350" indent="-514350" algn="just">
              <a:buAutoNum type="alphaUcPeriod"/>
            </a:pPr>
            <a:r>
              <a:rPr lang="en-US" sz="3200" b="1" dirty="0">
                <a:latin typeface="Calibri" panose="020F0502020204030204" pitchFamily="34" charset="0"/>
                <a:cs typeface="Calibri" panose="020F0502020204030204" pitchFamily="34" charset="0"/>
              </a:rPr>
              <a:t>Keep</a:t>
            </a:r>
            <a:r>
              <a:rPr lang="en-US" sz="3200" dirty="0">
                <a:latin typeface="Calibri" panose="020F0502020204030204" pitchFamily="34" charset="0"/>
                <a:cs typeface="Calibri" panose="020F0502020204030204" pitchFamily="34" charset="0"/>
              </a:rPr>
              <a:t> </a:t>
            </a:r>
            <a:r>
              <a:rPr lang="en-US" sz="3200" b="1" u="sng" dirty="0">
                <a:latin typeface="Calibri" panose="020F0502020204030204" pitchFamily="34" charset="0"/>
                <a:cs typeface="Calibri" panose="020F0502020204030204" pitchFamily="34" charset="0"/>
              </a:rPr>
              <a:t>yourselves</a:t>
            </a:r>
            <a:r>
              <a:rPr lang="en-US" sz="3200" b="1" dirty="0">
                <a:latin typeface="Calibri" panose="020F0502020204030204" pitchFamily="34" charset="0"/>
                <a:cs typeface="Calibri" panose="020F0502020204030204" pitchFamily="34" charset="0"/>
              </a:rPr>
              <a:t>…</a:t>
            </a:r>
          </a:p>
          <a:p>
            <a:pPr marL="514350" indent="-514350" algn="just">
              <a:buAutoNum type="alphaUcPeriod"/>
            </a:pPr>
            <a:r>
              <a:rPr lang="en-US" sz="3200" b="1" dirty="0">
                <a:latin typeface="Calibri" panose="020F0502020204030204" pitchFamily="34" charset="0"/>
                <a:cs typeface="Calibri" panose="020F0502020204030204" pitchFamily="34" charset="0"/>
              </a:rPr>
              <a:t>Keep yourselves </a:t>
            </a:r>
            <a:r>
              <a:rPr lang="en-US" sz="3200" b="1" u="sng" dirty="0">
                <a:latin typeface="Calibri" panose="020F0502020204030204" pitchFamily="34" charset="0"/>
                <a:cs typeface="Calibri" panose="020F0502020204030204" pitchFamily="34" charset="0"/>
              </a:rPr>
              <a:t>in the love of God</a:t>
            </a:r>
            <a:r>
              <a:rPr lang="en-US" sz="3200" b="1" dirty="0">
                <a:latin typeface="Calibri" panose="020F0502020204030204" pitchFamily="34" charset="0"/>
                <a:cs typeface="Calibri" panose="020F0502020204030204" pitchFamily="34" charset="0"/>
              </a:rPr>
              <a:t>…</a:t>
            </a:r>
          </a:p>
          <a:p>
            <a:pPr marL="514350" indent="-514350" algn="just">
              <a:buAutoNum type="alphaUcPeriod"/>
            </a:pPr>
            <a:r>
              <a:rPr lang="en-US" sz="3200" b="1" dirty="0">
                <a:latin typeface="Calibri" panose="020F0502020204030204" pitchFamily="34" charset="0"/>
                <a:cs typeface="Calibri" panose="020F0502020204030204" pitchFamily="34" charset="0"/>
              </a:rPr>
              <a:t>Waiting anxiously for the mercy of our Lord Jesus Christ to eternal life…</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9824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err="1">
                <a:solidFill>
                  <a:schemeClr val="accent2"/>
                </a:solidFill>
              </a:rPr>
              <a:t>C.S</a:t>
            </a:r>
            <a:r>
              <a:rPr lang="en-US" sz="3600" b="1" dirty="0">
                <a:solidFill>
                  <a:schemeClr val="accent2"/>
                </a:solidFill>
              </a:rPr>
              <a:t>. Lewis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0" marR="0" algn="just">
              <a:spcBef>
                <a:spcPts val="0"/>
              </a:spcBef>
              <a:spcAft>
                <a:spcPts val="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“If I find in myself desires which nothing in this world can satisfy, the only logical explanation is that I was made for another world.” </a:t>
            </a:r>
          </a:p>
        </p:txBody>
      </p:sp>
    </p:spTree>
    <p:extLst>
      <p:ext uri="{BB962C8B-B14F-4D97-AF65-F5344CB8AC3E}">
        <p14:creationId xmlns:p14="http://schemas.microsoft.com/office/powerpoint/2010/main" val="6392902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John 3:1-2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See how great a love the Father has bestowed on us, that we would be called children of God; and such we are. For this reason the world does not know us, because it did not know Him. 2 Beloved, now we are children of God, and it has not appeared as yet what we will be. We know that when He appears, we will be like Him, because we will see Him just as He is.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2718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8:29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Calibri" panose="020F0502020204030204" pitchFamily="34" charset="0"/>
              </a:rPr>
              <a:t>For those whom He foreknew, He also predestined to become conformed to the image of His Son…</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5940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Octavius </a:t>
            </a:r>
            <a:r>
              <a:rPr lang="en-US" sz="3600" b="1" dirty="0" err="1">
                <a:solidFill>
                  <a:schemeClr val="accent2"/>
                </a:solidFill>
              </a:rPr>
              <a:t>winslow</a:t>
            </a:r>
            <a:endParaRPr lang="en-US" sz="3600" b="1" dirty="0">
              <a:solidFill>
                <a:schemeClr val="accent2"/>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Do I love You, O my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Behold my heart and see;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Gently dislodge each idol thence,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That seeks to rival Thee.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You know I love You, dearest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But, oh, I long to soar;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Far from the sphere of mortal joys,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And learn to love You more.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5668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November 13,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A Call to Arms Against Apostasy</a:t>
            </a:r>
          </a:p>
          <a:p>
            <a:pPr algn="ctr"/>
            <a:r>
              <a:rPr lang="en-US" sz="3200" dirty="0"/>
              <a:t>Part 2c</a:t>
            </a:r>
          </a:p>
          <a:p>
            <a:pPr algn="ctr"/>
            <a:r>
              <a:rPr lang="en-US" sz="2800" i="1" dirty="0"/>
              <a:t>Jude 17-23</a:t>
            </a:r>
          </a:p>
        </p:txBody>
      </p:sp>
    </p:spTree>
    <p:extLst>
      <p:ext uri="{BB962C8B-B14F-4D97-AF65-F5344CB8AC3E}">
        <p14:creationId xmlns:p14="http://schemas.microsoft.com/office/powerpoint/2010/main" val="213531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78478"/>
          </a:xfrm>
          <a:prstGeom prst="rect">
            <a:avLst/>
          </a:prstGeom>
          <a:noFill/>
        </p:spPr>
        <p:txBody>
          <a:bodyPr wrap="square" rtlCol="0">
            <a:spAutoFit/>
          </a:bodyPr>
          <a:lstStyle/>
          <a:p>
            <a:pPr marL="0" marR="0" algn="just">
              <a:spcBef>
                <a:spcPts val="0"/>
              </a:spcBef>
              <a:spcAft>
                <a:spcPts val="0"/>
              </a:spcAft>
            </a:pPr>
            <a:r>
              <a:rPr lang="en-US" sz="3300" i="1" dirty="0">
                <a:effectLst/>
                <a:latin typeface="Calibri" panose="020F0502020204030204" pitchFamily="34" charset="0"/>
                <a:ea typeface="Calibri" panose="020F0502020204030204" pitchFamily="34" charset="0"/>
                <a:cs typeface="Times New Roman" panose="02020603050405020304" pitchFamily="18" charset="0"/>
              </a:rPr>
              <a:t>17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devoid of the Spirit. 20 But you, beloved, building yourselves up on your most holy faith, praying in the Holy Spirit, 21 keep yourselves in the love of God, waiting anxiously for the mercy of our Lord Jesus Christ to eternal life. 22 And have mercy on some, who are doubting; 23 save others, snatching them out of the fire; and on some have mercy with fear, hating even the garment polluted by the flesh. </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John 21:15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446550"/>
          </a:xfrm>
          <a:prstGeom prst="rect">
            <a:avLst/>
          </a:prstGeom>
          <a:noFill/>
        </p:spPr>
        <p:txBody>
          <a:bodyPr wrap="square" rtlCol="0">
            <a:spAutoFit/>
          </a:bodyPr>
          <a:lstStyle/>
          <a:p>
            <a:pPr marL="0" marR="0" algn="just">
              <a:spcBef>
                <a:spcPts val="0"/>
              </a:spcBef>
              <a:spcAft>
                <a:spcPts val="0"/>
              </a:spcAft>
            </a:pPr>
            <a:r>
              <a:rPr lang="en-US" sz="4400" dirty="0">
                <a:effectLst/>
                <a:latin typeface="Arial" panose="020B0604020202020204" pitchFamily="34" charset="0"/>
                <a:ea typeface="Times New Roman" panose="02020603050405020304" pitchFamily="18" charset="0"/>
              </a:rPr>
              <a:t>“Simon, son of John, do you love Me more than these?”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93064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Octavius </a:t>
            </a:r>
            <a:r>
              <a:rPr lang="en-US" sz="3600" b="1" dirty="0" err="1">
                <a:solidFill>
                  <a:schemeClr val="accent2"/>
                </a:solidFill>
              </a:rPr>
              <a:t>winslow</a:t>
            </a:r>
            <a:endParaRPr lang="en-US" sz="3600" b="1" dirty="0">
              <a:solidFill>
                <a:schemeClr val="accent2"/>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Do I love You, O my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Behold my heart and see;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Gently dislodge each idol thence,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That seeks to rival Thee.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You know I love You, dearest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But, oh, I long to soar;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Far from the sphere of mortal joys,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And learn to love You more.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5495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Five Calls to Arm in 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Remember the words [of the faith] (17)</a:t>
            </a:r>
          </a:p>
          <a:p>
            <a:pPr marL="571500" marR="0" lvl="0" indent="-571500" algn="just">
              <a:spcBef>
                <a:spcPts val="0"/>
              </a:spcBef>
              <a:spcAft>
                <a:spcPts val="0"/>
              </a:spcAft>
              <a:buFont typeface="+mj-lt"/>
              <a:buAutoNum type="romanUcPeriod"/>
            </a:pPr>
            <a:r>
              <a:rPr lang="en-US" sz="4000" b="1" dirty="0">
                <a:effectLst/>
                <a:latin typeface="Arial" panose="020B0604020202020204" pitchFamily="34" charset="0"/>
                <a:ea typeface="Calibri" panose="020F0502020204030204" pitchFamily="34" charset="0"/>
                <a:cs typeface="Times New Roman" panose="02020603050405020304" pitchFamily="18" charset="0"/>
              </a:rPr>
              <a:t>Keep yourselves in the love of God </a:t>
            </a:r>
            <a:r>
              <a:rPr lang="en-US" sz="4000" dirty="0">
                <a:effectLst/>
                <a:latin typeface="Arial" panose="020B0604020202020204" pitchFamily="34" charset="0"/>
                <a:ea typeface="Calibri" panose="020F0502020204030204" pitchFamily="34" charset="0"/>
                <a:cs typeface="Times New Roman" panose="02020603050405020304" pitchFamily="18" charset="0"/>
              </a:rPr>
              <a:t>(21)</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Have mercy/compassion/pity on the doubting (22)</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Save others [out of the realm of false teaching] (23a)</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Have mercy with fear [on those who practice false teaching] (23b)</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09977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2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25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building yourselves up on your most holy faith, praying in the Holy Spirit, </a:t>
            </a:r>
            <a:r>
              <a:rPr lang="en-US" sz="2400" b="1" i="1" dirty="0">
                <a:latin typeface="Calibri" panose="020F0502020204030204" pitchFamily="34" charset="0"/>
                <a:cs typeface="Calibri" panose="020F0502020204030204" pitchFamily="34" charset="0"/>
              </a:rPr>
              <a:t>keep yourselves in the love of God</a:t>
            </a:r>
            <a:r>
              <a:rPr lang="en-US" sz="2400" i="1" dirty="0">
                <a:latin typeface="Calibri" panose="020F0502020204030204" pitchFamily="34" charset="0"/>
                <a:cs typeface="Calibri" panose="020F0502020204030204" pitchFamily="34" charset="0"/>
              </a:rPr>
              <a:t>,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DD6C991-FE4F-B787-C97C-DAB37AC2A7D4}"/>
              </a:ext>
            </a:extLst>
          </p:cNvPr>
          <p:cNvSpPr txBox="1"/>
          <p:nvPr/>
        </p:nvSpPr>
        <p:spPr>
          <a:xfrm>
            <a:off x="646043" y="2681073"/>
            <a:ext cx="11334726" cy="1569660"/>
          </a:xfrm>
          <a:prstGeom prst="rect">
            <a:avLst/>
          </a:prstGeom>
          <a:noFill/>
        </p:spPr>
        <p:txBody>
          <a:bodyPr wrap="square" rtlCol="0">
            <a:spAutoFit/>
          </a:bodyPr>
          <a:lstStyle/>
          <a:p>
            <a:pPr algn="just"/>
            <a:r>
              <a:rPr lang="en-US" sz="2400" i="1" dirty="0"/>
              <a:t>But you, beloved ones, by constantly building yourselves up on your most holy faith; by praying for your own benefit in the Holy Spirit; </a:t>
            </a:r>
            <a:r>
              <a:rPr lang="en-US" sz="2400" b="1" i="1" dirty="0"/>
              <a:t>keep yourselves in the love of God</a:t>
            </a:r>
            <a:r>
              <a:rPr lang="en-US" sz="2400" i="1" dirty="0"/>
              <a:t>; by waiting anxiously for the mercy of our Lord Jesus Christ to eternal life.</a:t>
            </a:r>
            <a:endParaRPr lang="en-US" sz="2400" dirty="0"/>
          </a:p>
        </p:txBody>
      </p:sp>
      <p:sp>
        <p:nvSpPr>
          <p:cNvPr id="4" name="TextBox 3">
            <a:extLst>
              <a:ext uri="{FF2B5EF4-FFF2-40B4-BE49-F238E27FC236}">
                <a16:creationId xmlns:a16="http://schemas.microsoft.com/office/drawing/2014/main" id="{05D727ED-586B-1959-2326-DFC3C634E4D2}"/>
              </a:ext>
            </a:extLst>
          </p:cNvPr>
          <p:cNvSpPr txBox="1"/>
          <p:nvPr/>
        </p:nvSpPr>
        <p:spPr>
          <a:xfrm>
            <a:off x="646043" y="4408593"/>
            <a:ext cx="11219611" cy="1077218"/>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By building yourselves up on your most holy faith…</a:t>
            </a:r>
          </a:p>
          <a:p>
            <a:pPr marL="514350" indent="-514350" algn="just">
              <a:buAutoNum type="alphaUcPeriod"/>
            </a:pPr>
            <a:r>
              <a:rPr lang="en-US" sz="3200" dirty="0">
                <a:latin typeface="Calibri" panose="020F0502020204030204" pitchFamily="34" charset="0"/>
                <a:cs typeface="Calibri" panose="020F0502020204030204" pitchFamily="34" charset="0"/>
              </a:rPr>
              <a:t>By praying in the Holy Spirit</a:t>
            </a: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par>
                          <p:cTn id="12" fill="hold">
                            <p:stCondLst>
                              <p:cond delay="4750"/>
                            </p:stCondLst>
                            <p:childTnLst>
                              <p:par>
                                <p:cTn id="13" presetID="10" presetClass="entr" presetSubtype="0" fill="hold" grpId="0" nodeType="afterEffect">
                                  <p:stCondLst>
                                    <p:cond delay="1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750"/>
                                        <p:tgtEl>
                                          <p:spTgt spid="7">
                                            <p:txEl>
                                              <p:pRg st="0" end="0"/>
                                            </p:txEl>
                                          </p:spTgt>
                                        </p:tgtEl>
                                      </p:cBhvr>
                                    </p:animEffect>
                                  </p:childTnLst>
                                </p:cTn>
                              </p:par>
                            </p:childTnLst>
                          </p:cTn>
                        </p:par>
                        <p:par>
                          <p:cTn id="16" fill="hold">
                            <p:stCondLst>
                              <p:cond delay="7750"/>
                            </p:stCondLst>
                            <p:childTnLst>
                              <p:par>
                                <p:cTn id="17" presetID="10" presetClass="entr" presetSubtype="0" fill="hold" grpId="0" nodeType="afterEffect">
                                  <p:stCondLst>
                                    <p:cond delay="1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750"/>
                                        <p:tgtEl>
                                          <p:spTgt spid="4">
                                            <p:txEl>
                                              <p:pRg st="0" end="0"/>
                                            </p:txEl>
                                          </p:spTgt>
                                        </p:tgtEl>
                                      </p:cBhvr>
                                    </p:animEffect>
                                  </p:childTnLst>
                                </p:cTn>
                              </p:par>
                            </p:childTnLst>
                          </p:cTn>
                        </p:par>
                        <p:par>
                          <p:cTn id="20" fill="hold">
                            <p:stCondLst>
                              <p:cond delay="11000"/>
                            </p:stCondLst>
                            <p:childTnLst>
                              <p:par>
                                <p:cTn id="21" presetID="10" presetClass="entr" presetSubtype="0" fill="hold" grpId="0" nodeType="afterEffect">
                                  <p:stCondLst>
                                    <p:cond delay="150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7"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building yourselves up on your most holy faith, praying in the Holy Spirit, keep yourselves in the love of God,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05D727ED-586B-1959-2326-DFC3C634E4D2}"/>
              </a:ext>
            </a:extLst>
          </p:cNvPr>
          <p:cNvSpPr txBox="1"/>
          <p:nvPr/>
        </p:nvSpPr>
        <p:spPr>
          <a:xfrm>
            <a:off x="646043" y="2788514"/>
            <a:ext cx="11219611" cy="1569660"/>
          </a:xfrm>
          <a:prstGeom prst="rect">
            <a:avLst/>
          </a:prstGeom>
          <a:noFill/>
        </p:spPr>
        <p:txBody>
          <a:bodyPr wrap="square" rtlCol="0">
            <a:spAutoFit/>
          </a:bodyPr>
          <a:lstStyle/>
          <a:p>
            <a:pPr marL="514350" indent="-514350" algn="just">
              <a:buAutoNum type="alphaUcPeriod"/>
            </a:pPr>
            <a:r>
              <a:rPr lang="en-US" sz="3200" b="1" dirty="0">
                <a:latin typeface="Calibri" panose="020F0502020204030204" pitchFamily="34" charset="0"/>
                <a:cs typeface="Calibri" panose="020F0502020204030204" pitchFamily="34" charset="0"/>
              </a:rPr>
              <a:t>Keep</a:t>
            </a:r>
            <a:r>
              <a:rPr lang="en-US" sz="3200" dirty="0">
                <a:latin typeface="Calibri" panose="020F0502020204030204" pitchFamily="34" charset="0"/>
                <a:cs typeface="Calibri" panose="020F0502020204030204" pitchFamily="34" charset="0"/>
              </a:rPr>
              <a:t>…</a:t>
            </a:r>
          </a:p>
          <a:p>
            <a:pPr marL="514350" indent="-514350" algn="just">
              <a:buAutoNum type="alphaUcPeriod"/>
            </a:pPr>
            <a:r>
              <a:rPr lang="en-US" sz="3200" b="1" dirty="0">
                <a:latin typeface="Calibri" panose="020F0502020204030204" pitchFamily="34" charset="0"/>
                <a:cs typeface="Calibri" panose="020F0502020204030204" pitchFamily="34" charset="0"/>
              </a:rPr>
              <a:t>Keep</a:t>
            </a:r>
            <a:r>
              <a:rPr lang="en-US" sz="3200" dirty="0">
                <a:latin typeface="Calibri" panose="020F0502020204030204" pitchFamily="34" charset="0"/>
                <a:cs typeface="Calibri" panose="020F0502020204030204" pitchFamily="34" charset="0"/>
              </a:rPr>
              <a:t> </a:t>
            </a:r>
            <a:r>
              <a:rPr lang="en-US" sz="3200" b="1" u="sng" dirty="0">
                <a:latin typeface="Calibri" panose="020F0502020204030204" pitchFamily="34" charset="0"/>
                <a:cs typeface="Calibri" panose="020F0502020204030204" pitchFamily="34" charset="0"/>
              </a:rPr>
              <a:t>yourselves</a:t>
            </a:r>
            <a:r>
              <a:rPr lang="en-US" sz="3200" b="1" dirty="0">
                <a:latin typeface="Calibri" panose="020F0502020204030204" pitchFamily="34" charset="0"/>
                <a:cs typeface="Calibri" panose="020F0502020204030204" pitchFamily="34" charset="0"/>
              </a:rPr>
              <a:t>…</a:t>
            </a:r>
          </a:p>
          <a:p>
            <a:pPr marL="514350" indent="-514350" algn="just">
              <a:buAutoNum type="alphaUcPeriod"/>
            </a:pPr>
            <a:r>
              <a:rPr lang="en-US" sz="3200" b="1" dirty="0">
                <a:latin typeface="Calibri" panose="020F0502020204030204" pitchFamily="34" charset="0"/>
                <a:cs typeface="Calibri" panose="020F0502020204030204" pitchFamily="34" charset="0"/>
              </a:rPr>
              <a:t>Keep yourselves </a:t>
            </a:r>
            <a:r>
              <a:rPr lang="en-US" sz="3200" b="1" u="sng" dirty="0">
                <a:latin typeface="Calibri" panose="020F0502020204030204" pitchFamily="34" charset="0"/>
                <a:cs typeface="Calibri" panose="020F0502020204030204" pitchFamily="34" charset="0"/>
              </a:rPr>
              <a:t>in the love of God</a:t>
            </a:r>
            <a:r>
              <a:rPr lang="en-US" sz="3200" b="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93042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75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Philippians 2:12-13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35476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12 So then, my beloved, just as you have always obeyed, not as in my presence only, but now much more in my absence, </a:t>
            </a:r>
            <a:r>
              <a:rPr lang="en-US" sz="4400" b="1" i="1" dirty="0">
                <a:effectLst/>
                <a:latin typeface="Calibri" panose="020F0502020204030204" pitchFamily="34" charset="0"/>
                <a:ea typeface="Calibri" panose="020F0502020204030204" pitchFamily="34" charset="0"/>
                <a:cs typeface="Calibri" panose="020F0502020204030204" pitchFamily="34" charset="0"/>
              </a:rPr>
              <a:t>work out your salvation</a:t>
            </a:r>
            <a:r>
              <a:rPr lang="en-US" sz="4400" i="1" dirty="0">
                <a:effectLst/>
                <a:latin typeface="Calibri" panose="020F0502020204030204" pitchFamily="34" charset="0"/>
                <a:ea typeface="Calibri" panose="020F0502020204030204" pitchFamily="34" charset="0"/>
                <a:cs typeface="Calibri" panose="020F0502020204030204" pitchFamily="34" charset="0"/>
              </a:rPr>
              <a:t> </a:t>
            </a:r>
            <a:r>
              <a:rPr lang="en-US" sz="4000" i="1" dirty="0">
                <a:effectLst/>
                <a:latin typeface="Calibri" panose="020F0502020204030204" pitchFamily="34" charset="0"/>
                <a:ea typeface="Calibri" panose="020F0502020204030204" pitchFamily="34" charset="0"/>
                <a:cs typeface="Calibri" panose="020F0502020204030204" pitchFamily="34" charset="0"/>
              </a:rPr>
              <a:t>with fear and trembling; 13 </a:t>
            </a:r>
            <a:r>
              <a:rPr lang="en-US" sz="4400" b="1" i="1" dirty="0">
                <a:effectLst/>
                <a:latin typeface="Calibri" panose="020F0502020204030204" pitchFamily="34" charset="0"/>
                <a:ea typeface="Calibri" panose="020F0502020204030204" pitchFamily="34" charset="0"/>
                <a:cs typeface="Calibri" panose="020F0502020204030204" pitchFamily="34" charset="0"/>
              </a:rPr>
              <a:t>for it is God who is at work in you</a:t>
            </a:r>
            <a:r>
              <a:rPr lang="en-US" sz="4000" i="1" dirty="0">
                <a:effectLst/>
                <a:latin typeface="Calibri" panose="020F0502020204030204" pitchFamily="34" charset="0"/>
                <a:ea typeface="Calibri" panose="020F0502020204030204" pitchFamily="34" charset="0"/>
                <a:cs typeface="Calibri" panose="020F0502020204030204" pitchFamily="34" charset="0"/>
              </a:rPr>
              <a:t>, both to will and to work for His good pleasure.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49423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building yourselves up on your most holy faith, praying in the Holy Spirit, keep yourselves in the love of God,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05D727ED-586B-1959-2326-DFC3C634E4D2}"/>
              </a:ext>
            </a:extLst>
          </p:cNvPr>
          <p:cNvSpPr txBox="1"/>
          <p:nvPr/>
        </p:nvSpPr>
        <p:spPr>
          <a:xfrm>
            <a:off x="646043" y="2788514"/>
            <a:ext cx="11219611" cy="1569660"/>
          </a:xfrm>
          <a:prstGeom prst="rect">
            <a:avLst/>
          </a:prstGeom>
          <a:noFill/>
        </p:spPr>
        <p:txBody>
          <a:bodyPr wrap="square" rtlCol="0">
            <a:spAutoFit/>
          </a:bodyPr>
          <a:lstStyle/>
          <a:p>
            <a:pPr marL="514350" indent="-514350" algn="just">
              <a:buAutoNum type="alphaUcPeriod"/>
            </a:pPr>
            <a:r>
              <a:rPr lang="en-US" sz="3200" b="1" dirty="0">
                <a:latin typeface="Calibri" panose="020F0502020204030204" pitchFamily="34" charset="0"/>
                <a:cs typeface="Calibri" panose="020F0502020204030204" pitchFamily="34" charset="0"/>
              </a:rPr>
              <a:t>Keep</a:t>
            </a:r>
            <a:r>
              <a:rPr lang="en-US" sz="3200" dirty="0">
                <a:latin typeface="Calibri" panose="020F0502020204030204" pitchFamily="34" charset="0"/>
                <a:cs typeface="Calibri" panose="020F0502020204030204" pitchFamily="34" charset="0"/>
              </a:rPr>
              <a:t>…</a:t>
            </a:r>
          </a:p>
          <a:p>
            <a:pPr marL="514350" indent="-514350" algn="just">
              <a:buAutoNum type="alphaUcPeriod"/>
            </a:pPr>
            <a:r>
              <a:rPr lang="en-US" sz="3200" b="1" dirty="0">
                <a:latin typeface="Calibri" panose="020F0502020204030204" pitchFamily="34" charset="0"/>
                <a:cs typeface="Calibri" panose="020F0502020204030204" pitchFamily="34" charset="0"/>
              </a:rPr>
              <a:t>Keep</a:t>
            </a:r>
            <a:r>
              <a:rPr lang="en-US" sz="3200" dirty="0">
                <a:latin typeface="Calibri" panose="020F0502020204030204" pitchFamily="34" charset="0"/>
                <a:cs typeface="Calibri" panose="020F0502020204030204" pitchFamily="34" charset="0"/>
              </a:rPr>
              <a:t> </a:t>
            </a:r>
            <a:r>
              <a:rPr lang="en-US" sz="3200" b="1" u="sng" dirty="0">
                <a:latin typeface="Calibri" panose="020F0502020204030204" pitchFamily="34" charset="0"/>
                <a:cs typeface="Calibri" panose="020F0502020204030204" pitchFamily="34" charset="0"/>
              </a:rPr>
              <a:t>yourselves</a:t>
            </a:r>
            <a:r>
              <a:rPr lang="en-US" sz="3200" b="1" dirty="0">
                <a:latin typeface="Calibri" panose="020F0502020204030204" pitchFamily="34" charset="0"/>
                <a:cs typeface="Calibri" panose="020F0502020204030204" pitchFamily="34" charset="0"/>
              </a:rPr>
              <a:t>…</a:t>
            </a:r>
          </a:p>
          <a:p>
            <a:pPr marL="514350" indent="-514350" algn="just">
              <a:buAutoNum type="alphaUcPeriod"/>
            </a:pPr>
            <a:r>
              <a:rPr lang="en-US" sz="3200" b="1" dirty="0">
                <a:latin typeface="Calibri" panose="020F0502020204030204" pitchFamily="34" charset="0"/>
                <a:cs typeface="Calibri" panose="020F0502020204030204" pitchFamily="34" charset="0"/>
              </a:rPr>
              <a:t>Keep yourselves </a:t>
            </a:r>
            <a:r>
              <a:rPr lang="en-US" sz="3200" b="1" u="sng" dirty="0">
                <a:latin typeface="Calibri" panose="020F0502020204030204" pitchFamily="34" charset="0"/>
                <a:cs typeface="Calibri" panose="020F0502020204030204" pitchFamily="34" charset="0"/>
              </a:rPr>
              <a:t>in the love of God</a:t>
            </a:r>
            <a:r>
              <a:rPr lang="en-US" sz="3200" b="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A80F98B-5438-D775-90A7-7F12265900A0}"/>
              </a:ext>
            </a:extLst>
          </p:cNvPr>
          <p:cNvSpPr txBox="1"/>
          <p:nvPr/>
        </p:nvSpPr>
        <p:spPr>
          <a:xfrm>
            <a:off x="1404730" y="4500826"/>
            <a:ext cx="10625516" cy="523220"/>
          </a:xfrm>
          <a:prstGeom prst="rect">
            <a:avLst/>
          </a:prstGeom>
          <a:noFill/>
        </p:spPr>
        <p:txBody>
          <a:bodyPr wrap="square" rtlCol="0">
            <a:spAutoFit/>
          </a:bodyPr>
          <a:lstStyle/>
          <a:p>
            <a:pPr algn="just"/>
            <a:r>
              <a:rPr lang="en-US" sz="2800" i="1" dirty="0">
                <a:effectLst/>
                <a:latin typeface="Arial" panose="020B0604020202020204" pitchFamily="34" charset="0"/>
                <a:ea typeface="Times New Roman" panose="02020603050405020304" pitchFamily="18" charset="0"/>
              </a:rPr>
              <a:t>to be occupied in the sphere or realm of God’s love.</a:t>
            </a:r>
            <a:endParaRPr lang="en-US" sz="2800" i="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E02AA18-B9EC-3581-A9C9-6DB98220051E}"/>
              </a:ext>
            </a:extLst>
          </p:cNvPr>
          <p:cNvSpPr txBox="1"/>
          <p:nvPr/>
        </p:nvSpPr>
        <p:spPr>
          <a:xfrm>
            <a:off x="1404729" y="5120369"/>
            <a:ext cx="10628831" cy="1569660"/>
          </a:xfrm>
          <a:prstGeom prst="rect">
            <a:avLst/>
          </a:prstGeom>
          <a:noFill/>
        </p:spPr>
        <p:txBody>
          <a:bodyPr wrap="square" rtlCol="0">
            <a:spAutoFit/>
          </a:bodyPr>
          <a:lstStyle/>
          <a:p>
            <a:pPr algn="just"/>
            <a:r>
              <a:rPr lang="en-US" sz="3200" dirty="0">
                <a:latin typeface="Calibri" panose="020F0502020204030204" pitchFamily="34" charset="0"/>
                <a:cs typeface="Calibri" panose="020F0502020204030204" pitchFamily="34" charset="0"/>
              </a:rPr>
              <a:t>Love (agape) - “a one-way, unconditional act of the will and intention of the heart to seek the highest good for another, regardless of the cost, and all for the glory of God.”</a:t>
            </a:r>
            <a:endParaRPr lang="en-US" sz="3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43976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16127</TotalTime>
  <Words>1112</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cp:lastModifiedBy>
  <cp:revision>324</cp:revision>
  <cp:lastPrinted>2020-05-22T15:03:41Z</cp:lastPrinted>
  <dcterms:created xsi:type="dcterms:W3CDTF">2019-06-22T19:37:39Z</dcterms:created>
  <dcterms:modified xsi:type="dcterms:W3CDTF">2022-11-12T17:41:32Z</dcterms:modified>
</cp:coreProperties>
</file>